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5D53EDC-E1A7-41F9-B342-368BE846BEA9}" type="slidenum">
              <a:rPr lang="tr-TR" smtClean="0"/>
              <a:t>‹#›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7ABD151-FC1E-4740-9505-29F1CB8F3B9B}" type="datetimeFigureOut">
              <a:rPr lang="tr-TR" smtClean="0"/>
              <a:t>7.12.2020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ÖĞRETİMSEL UYARLAMALARLA İLGİLİ İLKELER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645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Gereğinden fazla uyarlama yapmaktan kaçınılmalıdır.</a:t>
            </a:r>
          </a:p>
          <a:p>
            <a:r>
              <a:rPr lang="tr-TR" dirty="0" smtClean="0"/>
              <a:t>Öğretmenin yürüteceği uyarlamalar tercih edilmelidir.</a:t>
            </a:r>
          </a:p>
          <a:p>
            <a:r>
              <a:rPr lang="tr-TR" dirty="0" smtClean="0"/>
              <a:t>Uyarlamalar adil olmalıdır.</a:t>
            </a:r>
          </a:p>
          <a:p>
            <a:r>
              <a:rPr lang="tr-TR" dirty="0" smtClean="0"/>
              <a:t>Diğer öğrencilerin duygu ve düşünceleri dikkate alınmalıdır.</a:t>
            </a:r>
          </a:p>
          <a:p>
            <a:r>
              <a:rPr lang="tr-TR" dirty="0" smtClean="0"/>
              <a:t>Doğrudan destek çok gerekli durumlara saklanmalıdır.</a:t>
            </a:r>
          </a:p>
          <a:p>
            <a:r>
              <a:rPr lang="tr-TR" dirty="0" smtClean="0"/>
              <a:t>Sınıfın tüm özellikleri dikkate alınmalıdır.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06940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1143000"/>
          </a:xfrm>
        </p:spPr>
        <p:txBody>
          <a:bodyPr/>
          <a:lstStyle/>
          <a:p>
            <a:r>
              <a:rPr lang="tr-TR" sz="2800" dirty="0" smtClean="0"/>
              <a:t>ÖĞRENCİLERİN AMAÇLARI GERÇEKLEŞTİREMEDİĞİ DURUMLARDA YAPILACAKLAR</a:t>
            </a:r>
            <a:br>
              <a:rPr lang="tr-TR" sz="2800" dirty="0" smtClean="0"/>
            </a:b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Öğretim materyallerinin ve aktivitelerinin değiştirilmesi</a:t>
            </a:r>
          </a:p>
          <a:p>
            <a:r>
              <a:rPr lang="tr-TR" dirty="0" smtClean="0"/>
              <a:t>Öğretim sürecinin değiştirilmesi</a:t>
            </a:r>
          </a:p>
          <a:p>
            <a:r>
              <a:rPr lang="tr-TR" dirty="0" smtClean="0"/>
              <a:t>Öğrenciden beklenen davranışların kolaylaştırılması</a:t>
            </a:r>
          </a:p>
          <a:p>
            <a:r>
              <a:rPr lang="tr-TR" dirty="0" smtClean="0"/>
              <a:t>Öğretilecek </a:t>
            </a:r>
            <a:r>
              <a:rPr lang="tr-TR" smtClean="0"/>
              <a:t>içeriğin değiştirilmesi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5125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itişiklik">
  <a:themeElements>
    <a:clrScheme name="Bitişiklik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i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itişiklik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</TotalTime>
  <Words>61</Words>
  <Application>Microsoft Office PowerPoint</Application>
  <PresentationFormat>Ekran Gösterisi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Bitişiklik</vt:lpstr>
      <vt:lpstr>ÖĞRETİMSEL UYARLAMALARLA İLGİLİ İLKELER</vt:lpstr>
      <vt:lpstr>PowerPoint Sunusu</vt:lpstr>
      <vt:lpstr>ÖĞRENCİLERİN AMAÇLARI GERÇEKLEŞTİREMEDİĞİ DURUMLARDA YAPILACAKLAR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ÖĞRETİMSEL UYARLAMALARLA İLGİLİ İLKELER</dc:title>
  <dc:creator>Hp</dc:creator>
  <cp:lastModifiedBy>Hp</cp:lastModifiedBy>
  <cp:revision>1</cp:revision>
  <dcterms:created xsi:type="dcterms:W3CDTF">2020-12-07T17:22:21Z</dcterms:created>
  <dcterms:modified xsi:type="dcterms:W3CDTF">2020-12-07T17:28:11Z</dcterms:modified>
</cp:coreProperties>
</file>